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dp/0201633612" TargetMode="External"/><Relationship Id="rId3" Type="http://schemas.openxmlformats.org/officeDocument/2006/relationships/hyperlink" Target="https://www.oreilly.com/library/view/head-first-design/9781492077992/" TargetMode="External"/><Relationship Id="rId4" Type="http://schemas.openxmlformats.org/officeDocument/2006/relationships/hyperlink" Target="https://refactoring.guru/design-patterns/observer" TargetMode="External"/><Relationship Id="rId5" Type="http://schemas.openxmlformats.org/officeDocument/2006/relationships/hyperlink" Target="https://kotlinlang.org/docs/delegated-properties.html#observable" TargetMode="External"/><Relationship Id="rId6" Type="http://schemas.openxmlformats.org/officeDocument/2006/relationships/hyperlink" Target="https://docs.oracle.com/javase/8/docs/api/java/util/Observer.html" TargetMode="External"/><Relationship Id="rId1" Type="http://schemas.openxmlformats.org/officeDocument/2006/relationships/image" Target="../media/image-11-1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80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Патерн Проектування "Observer (Спостерігач)"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3096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Практичне заняття 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ПІБ: Сахань Д. О.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Група: ПЗПІ-22-7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70226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Дата: 15ю06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836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Висновки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21268"/>
            <a:ext cx="216575" cy="1299924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677858" y="27378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Гнучкий механізм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77858" y="322397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Сповіщення про зміни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983593"/>
            <a:ext cx="216575" cy="1299924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02780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Застосування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02780" y="4686300"/>
            <a:ext cx="68693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UI, обробка даних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445919"/>
            <a:ext cx="216575" cy="1299924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27821" y="5662493"/>
            <a:ext cx="32730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Розділення обов'язків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27821" y="6148626"/>
            <a:ext cx="65442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Підтримує принципи SOLID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64368" y="15456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Список джерел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2778204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Patterns: Elements of Reusable Object-Oriented Software (GoF, 1994)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https://www.amazon.com/dp/0201633612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176474" y="2778204"/>
            <a:ext cx="2609017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 First Design Patterns, 2nd Edition (O'Reilly, 2021)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https://www.oreilly.com/library/view/head-first-design/9781492077992/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321748" y="2778204"/>
            <a:ext cx="30183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Refactoring Guru – Observer Pattern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https://refactoring.guru/design-patterns/observer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876359" y="2778204"/>
            <a:ext cx="3018353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Kotlin Docs – Observables and Delegates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https://kotlinlang.org/docs/delegated-properties.html#observable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99051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Docs – java.util.Observer (deprecated)</a:t>
            </a:r>
            <a:pPr algn="l" indent="0" marL="0">
              <a:lnSpc>
                <a:spcPts val="2700"/>
              </a:lnSpc>
              <a:buNone/>
            </a:pP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https://docs.oracle.com/javase/8/docs/api/java/util/Observer.html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4923"/>
            <a:ext cx="63794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Мета та Актуальність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25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521249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256967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Ознайомлення з патернами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099334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Вивчення основних концепцій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9819" y="51825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292507" y="521249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23836" y="52569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Розгляд Observer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23836" y="5743099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Структура, переваги, сценарії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81329" y="518255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54017" y="521249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85346" y="5256967"/>
            <a:ext cx="28895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Слабке зв'язування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5346" y="5743099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Важливість для архітектури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73933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Що таке патерн Observer?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53759"/>
            <a:ext cx="33761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Поведінковий шаблон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2656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Один з основних патернів GOF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89853"/>
            <a:ext cx="33686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Повідомлення об'єктів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1626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Subject сповіщає Observer про зміни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69532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Сценарії Використання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GUI події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44514" y="3386376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Обробка кліків, натискань клавіш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4200168"/>
            <a:ext cx="39845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Реактивне програмування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4514" y="4686300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Потокова обробка даних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514" y="5500092"/>
            <a:ext cx="31631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Системи оповіщення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4514" y="5986224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Логування, підписки, нотифікації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574834"/>
            <a:ext cx="5497949" cy="687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Структура (UML)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17563" y="1575435"/>
            <a:ext cx="768167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Діаграма класів патерну Observer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7563" y="2144792"/>
            <a:ext cx="7681674" cy="1220867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26398" y="2353628"/>
            <a:ext cx="27489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Subject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26398" y="2822496"/>
            <a:ext cx="726400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Додає/видаляє Observer, сповіщає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7563" y="3574494"/>
            <a:ext cx="7681674" cy="1220867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26398" y="3783330"/>
            <a:ext cx="27489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Observer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426398" y="4252198"/>
            <a:ext cx="726400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Інтерфейс для оновлень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7563" y="5004197"/>
            <a:ext cx="7681674" cy="1220867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26398" y="5213033"/>
            <a:ext cx="27489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ConcreteSubject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26398" y="5681901"/>
            <a:ext cx="726400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Конкретна реалізація Subject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7563" y="6433899"/>
            <a:ext cx="7681674" cy="1220867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426398" y="6642735"/>
            <a:ext cx="27489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ConcreteObserver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426398" y="7111603"/>
            <a:ext cx="726400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Конкретна реалізація Observer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122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Переваги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64985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0673" y="2778443"/>
            <a:ext cx="28895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Слабке зв'язування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0673" y="3264575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Об'єкти незалежні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5290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0673" y="42814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Гнучкість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70673" y="4767620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Легке масштабування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5594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0673" y="5784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Нові підписники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70673" y="6270665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Просте додавання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66035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Недоліки та Практика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Недоліки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Складність зі спостерігачами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Затримки в оновленні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Важко відстежити виклики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31861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Де використовується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LiveData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Swing listeners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RxJava / Flow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622"/>
            <a:ext cx="1117413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Приклад реалізації в Java (спрощено):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131" y="1729145"/>
            <a:ext cx="5296019" cy="53228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713" y="7293888"/>
            <a:ext cx="13124974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017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Альтернативи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2839403"/>
            <a:ext cx="30480" cy="3588306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3067883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283940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2869347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85261" y="2913817"/>
            <a:ext cx="33389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Events and Delegates (C#)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085261" y="339994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Типово-безпечні механізми подій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1215271" y="440840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7"/>
          <p:cNvSpPr/>
          <p:nvPr/>
        </p:nvSpPr>
        <p:spPr>
          <a:xfrm>
            <a:off x="758309" y="41799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4209871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85261" y="42543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Reactive Streams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85261" y="474047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Асинхронна обробка потоків даних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215271" y="5748933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1"/>
          <p:cNvSpPr/>
          <p:nvPr/>
        </p:nvSpPr>
        <p:spPr>
          <a:xfrm>
            <a:off x="758309" y="552045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550396"/>
            <a:ext cx="342067" cy="4275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85261" y="55948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Pub/Sub системи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085261" y="608099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Повідомлення через брокера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2025-06-16T09:17:23Z</dcterms:created>
  <dcterms:modified xsi:type="dcterms:W3CDTF">2025-06-16T09:17:23Z</dcterms:modified>
</cp:coreProperties>
</file>